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30" autoAdjust="0"/>
    <p:restoredTop sz="90929"/>
  </p:normalViewPr>
  <p:slideViewPr>
    <p:cSldViewPr>
      <p:cViewPr varScale="1">
        <p:scale>
          <a:sx n="95" d="100"/>
          <a:sy n="95" d="100"/>
        </p:scale>
        <p:origin x="84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D40A95B-D21A-A747-7F9F-8422E52202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C76DBE3-D1EA-D3F8-8CA0-8EE5535DB9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3FCD7D72-489D-1E44-5383-6404FAFE154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6A72C9AC-0D79-BD51-CA72-EE8FDF7D3C3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352469B-6F34-0DB2-EB74-F36C1E02ADC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4D8C5AD0-0455-2950-DEA7-9FB41C2902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75D660-051B-4C61-BB0F-B19698FC398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2A9929-2135-92C9-7BB1-81F1DF355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AE27F-0A91-4A21-AE91-0C49F883EF1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36D9B85E-C6C1-3B7D-8B5A-B0C2CA29AC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09BDA00-F77A-9266-A0E0-3EFC64C2E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BF7AF3-A43B-6CAE-23EE-E605DFD06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EA9F5-AC9E-403A-8DB8-6EB47A1B59F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041DA43B-E95B-50D9-F0B5-F1D0D5E4E1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356F904-79F4-E8A2-9F38-C824603B0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58876C-7BBE-7E32-4D81-6505416842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4A5C8-2AD6-4D6E-800A-3C30B08A53E9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A99CD226-67AC-231A-F3A2-6642BDB108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3DF0370-6F34-90AE-4D5C-A9FA0A946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1E0063-9534-0C01-837E-6E6302B40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28AB1-D081-4661-A5BE-37C865D8D95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D34F9D5-F5AA-B019-D205-A2AC00B6A2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CEB108C-7CB2-9737-3068-C354D7C37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FE2DA4-E749-17FA-13FA-E6E6AB150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47D7A6-D0C0-42AD-B10C-5362E93B6D6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9FB66E-A7B5-3C20-F2BE-B772254D4B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59CD373-A73C-72BC-E393-63712A556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774E04E-6EAC-C630-FDF4-4384366D4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7B6FA-F4C8-4244-8F84-31952B91BF1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4CB4D05-7184-D9ED-CD53-97FEE662FD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FC38D8F-E2E4-5B4E-9DAC-3600D0073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AC0815-9C9C-2132-026A-6BC74453B2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C2139-E72C-4D18-AB72-FA5D0DDF34F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E9BCC4A-6156-D4E7-2EFD-DB77468D62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A31F35A-D185-266D-FA81-7D0C512E9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1CF201-5551-40A8-D5A7-EA864F3C1B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17F22-1265-44EC-9EB0-2E74AEA1C29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FAB9A4F-E3B4-9775-E53A-2FF839247B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2428944-67D0-0795-F31E-DA08DF782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C168B9-5435-910F-6425-5E6710461C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FE095-B181-4E86-9EE9-E28925FC56F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CC42D24-3452-344E-BA40-FF77B844F9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AF18291-9F94-76B1-8CB9-A444CFC98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1EE82C-7194-475B-FCC5-0A84E9A2C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74775E-82DA-448A-A478-345BFC9C6AC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858ADD2-EF4E-38F3-828A-54624C60FE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AA97FDB-9BFA-9D2B-19F4-601375BA30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BAC055-AC7B-2FC9-7D49-E27627947D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B3CCF5-9DAA-41B0-8106-2D5498289BD4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CF4FAEEF-B531-A4A4-28F0-F4E0D8A0C0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6ECEAA8-1FE7-CEFA-95E8-B5C0D8F40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3FABC0-9A52-7C13-EC4D-23E7FD8DB6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5287B-68B1-4225-8855-F08FB9B1C81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0E00C3B-4B76-774C-BF61-214D3FA8DE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FF49CDE-70B8-D53C-0039-545873EE55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>
            <a:extLst>
              <a:ext uri="{FF2B5EF4-FFF2-40B4-BE49-F238E27FC236}">
                <a16:creationId xmlns:a16="http://schemas.microsoft.com/office/drawing/2014/main" id="{64617C25-F7C0-4F45-574F-DD4F701377DF}"/>
              </a:ext>
            </a:extLst>
          </p:cNvPr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23555" name="Freeform 3">
              <a:extLst>
                <a:ext uri="{FF2B5EF4-FFF2-40B4-BE49-F238E27FC236}">
                  <a16:creationId xmlns:a16="http://schemas.microsoft.com/office/drawing/2014/main" id="{2135ADA6-7F57-A9E3-76AB-60226B0BCE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6" name="Freeform 4">
              <a:extLst>
                <a:ext uri="{FF2B5EF4-FFF2-40B4-BE49-F238E27FC236}">
                  <a16:creationId xmlns:a16="http://schemas.microsoft.com/office/drawing/2014/main" id="{EB730F89-D522-EF42-431D-89219AE643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7" name="Freeform 5">
              <a:extLst>
                <a:ext uri="{FF2B5EF4-FFF2-40B4-BE49-F238E27FC236}">
                  <a16:creationId xmlns:a16="http://schemas.microsoft.com/office/drawing/2014/main" id="{F4853541-5E5A-3177-3642-07400CFFF1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8" name="Freeform 6">
              <a:extLst>
                <a:ext uri="{FF2B5EF4-FFF2-40B4-BE49-F238E27FC236}">
                  <a16:creationId xmlns:a16="http://schemas.microsoft.com/office/drawing/2014/main" id="{E899B031-2D38-0463-8C28-A27E770237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9" name="Freeform 7">
              <a:extLst>
                <a:ext uri="{FF2B5EF4-FFF2-40B4-BE49-F238E27FC236}">
                  <a16:creationId xmlns:a16="http://schemas.microsoft.com/office/drawing/2014/main" id="{E5A7C678-30B3-6EBC-1B5B-B8CF570BD2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0" name="Freeform 8">
              <a:extLst>
                <a:ext uri="{FF2B5EF4-FFF2-40B4-BE49-F238E27FC236}">
                  <a16:creationId xmlns:a16="http://schemas.microsoft.com/office/drawing/2014/main" id="{59167E8A-66F7-E6F1-F3F8-9E212436DF3D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1" name="Freeform 9">
              <a:extLst>
                <a:ext uri="{FF2B5EF4-FFF2-40B4-BE49-F238E27FC236}">
                  <a16:creationId xmlns:a16="http://schemas.microsoft.com/office/drawing/2014/main" id="{DC194463-8B36-A169-592D-F144DC81A6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2" name="Freeform 10">
              <a:extLst>
                <a:ext uri="{FF2B5EF4-FFF2-40B4-BE49-F238E27FC236}">
                  <a16:creationId xmlns:a16="http://schemas.microsoft.com/office/drawing/2014/main" id="{EF3E6547-D8AA-1042-71C6-48610D77F187}"/>
                </a:ext>
              </a:extLst>
            </p:cNvPr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3" name="Freeform 11">
              <a:extLst>
                <a:ext uri="{FF2B5EF4-FFF2-40B4-BE49-F238E27FC236}">
                  <a16:creationId xmlns:a16="http://schemas.microsoft.com/office/drawing/2014/main" id="{DFE70C78-A094-B4FD-CCF6-34800B589CEC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4" name="Freeform 12">
              <a:extLst>
                <a:ext uri="{FF2B5EF4-FFF2-40B4-BE49-F238E27FC236}">
                  <a16:creationId xmlns:a16="http://schemas.microsoft.com/office/drawing/2014/main" id="{60C75D00-3451-90D6-557C-0103F526028A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5" name="Freeform 13">
              <a:extLst>
                <a:ext uri="{FF2B5EF4-FFF2-40B4-BE49-F238E27FC236}">
                  <a16:creationId xmlns:a16="http://schemas.microsoft.com/office/drawing/2014/main" id="{EEF96400-1809-12FD-49F5-F8790862F7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6" name="Rectangle 14">
              <a:extLst>
                <a:ext uri="{FF2B5EF4-FFF2-40B4-BE49-F238E27FC236}">
                  <a16:creationId xmlns:a16="http://schemas.microsoft.com/office/drawing/2014/main" id="{62D13866-27E1-8A33-5CCF-12ADF8C1E61E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7" name="Freeform 15">
              <a:extLst>
                <a:ext uri="{FF2B5EF4-FFF2-40B4-BE49-F238E27FC236}">
                  <a16:creationId xmlns:a16="http://schemas.microsoft.com/office/drawing/2014/main" id="{DBBBD8F3-4E64-F7C2-BCD7-0DC4F2DBAEA1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8" name="Freeform 16">
              <a:extLst>
                <a:ext uri="{FF2B5EF4-FFF2-40B4-BE49-F238E27FC236}">
                  <a16:creationId xmlns:a16="http://schemas.microsoft.com/office/drawing/2014/main" id="{5004BFB3-F2E4-14D9-A14C-D557D89BD30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9" name="Freeform 17">
              <a:extLst>
                <a:ext uri="{FF2B5EF4-FFF2-40B4-BE49-F238E27FC236}">
                  <a16:creationId xmlns:a16="http://schemas.microsoft.com/office/drawing/2014/main" id="{DE7EFCDB-E909-3A60-660D-02C01DACD96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0" name="Freeform 18">
              <a:extLst>
                <a:ext uri="{FF2B5EF4-FFF2-40B4-BE49-F238E27FC236}">
                  <a16:creationId xmlns:a16="http://schemas.microsoft.com/office/drawing/2014/main" id="{315F21E1-9777-2035-E780-803B4B01848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1" name="Rectangle 19">
              <a:extLst>
                <a:ext uri="{FF2B5EF4-FFF2-40B4-BE49-F238E27FC236}">
                  <a16:creationId xmlns:a16="http://schemas.microsoft.com/office/drawing/2014/main" id="{56806A04-B1FA-474B-1F18-12B6493E1A3C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2" name="Freeform 20">
              <a:extLst>
                <a:ext uri="{FF2B5EF4-FFF2-40B4-BE49-F238E27FC236}">
                  <a16:creationId xmlns:a16="http://schemas.microsoft.com/office/drawing/2014/main" id="{8BD7326F-7765-F370-E78E-BE20DB10B3A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3" name="Freeform 21">
              <a:extLst>
                <a:ext uri="{FF2B5EF4-FFF2-40B4-BE49-F238E27FC236}">
                  <a16:creationId xmlns:a16="http://schemas.microsoft.com/office/drawing/2014/main" id="{6617FABA-7C03-55EA-AC6D-00744279C179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4" name="Freeform 22">
              <a:extLst>
                <a:ext uri="{FF2B5EF4-FFF2-40B4-BE49-F238E27FC236}">
                  <a16:creationId xmlns:a16="http://schemas.microsoft.com/office/drawing/2014/main" id="{CC75DC3B-2706-5444-BC3C-CD1AFDC79DA0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5" name="Freeform 23">
              <a:extLst>
                <a:ext uri="{FF2B5EF4-FFF2-40B4-BE49-F238E27FC236}">
                  <a16:creationId xmlns:a16="http://schemas.microsoft.com/office/drawing/2014/main" id="{0DB6A255-6F45-219C-0E69-E15F3FF53BEE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6" name="Freeform 24">
              <a:extLst>
                <a:ext uri="{FF2B5EF4-FFF2-40B4-BE49-F238E27FC236}">
                  <a16:creationId xmlns:a16="http://schemas.microsoft.com/office/drawing/2014/main" id="{0AA1D133-B6CF-B636-4277-E6A435DAF45F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7" name="Freeform 25">
              <a:extLst>
                <a:ext uri="{FF2B5EF4-FFF2-40B4-BE49-F238E27FC236}">
                  <a16:creationId xmlns:a16="http://schemas.microsoft.com/office/drawing/2014/main" id="{3DFE1F1D-FC66-34B7-D835-212744492DFF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8" name="Freeform 26">
              <a:extLst>
                <a:ext uri="{FF2B5EF4-FFF2-40B4-BE49-F238E27FC236}">
                  <a16:creationId xmlns:a16="http://schemas.microsoft.com/office/drawing/2014/main" id="{540D8945-0A0A-7D01-BBB7-5BE51545617B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9" name="Freeform 27">
              <a:extLst>
                <a:ext uri="{FF2B5EF4-FFF2-40B4-BE49-F238E27FC236}">
                  <a16:creationId xmlns:a16="http://schemas.microsoft.com/office/drawing/2014/main" id="{8D650BE6-D613-0588-FC6B-16C8213464AE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0" name="Freeform 28">
              <a:extLst>
                <a:ext uri="{FF2B5EF4-FFF2-40B4-BE49-F238E27FC236}">
                  <a16:creationId xmlns:a16="http://schemas.microsoft.com/office/drawing/2014/main" id="{28E247C0-3E6B-56B5-D5FD-B23E695AE624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1" name="Rectangle 29">
              <a:extLst>
                <a:ext uri="{FF2B5EF4-FFF2-40B4-BE49-F238E27FC236}">
                  <a16:creationId xmlns:a16="http://schemas.microsoft.com/office/drawing/2014/main" id="{0E5D37E0-D8D2-CD7C-7B51-C0D98715CCC9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2" name="Rectangle 30">
              <a:extLst>
                <a:ext uri="{FF2B5EF4-FFF2-40B4-BE49-F238E27FC236}">
                  <a16:creationId xmlns:a16="http://schemas.microsoft.com/office/drawing/2014/main" id="{63EC85D9-0D24-360D-9CCD-0E46D41ADA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3" name="Rectangle 31">
              <a:extLst>
                <a:ext uri="{FF2B5EF4-FFF2-40B4-BE49-F238E27FC236}">
                  <a16:creationId xmlns:a16="http://schemas.microsoft.com/office/drawing/2014/main" id="{F04E775B-8B9C-A651-717E-EC170D5B33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23584" name="Picture 32">
              <a:extLst>
                <a:ext uri="{FF2B5EF4-FFF2-40B4-BE49-F238E27FC236}">
                  <a16:creationId xmlns:a16="http://schemas.microsoft.com/office/drawing/2014/main" id="{F397B2A6-63AB-74BE-08C5-30012C1204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585" name="Rectangle 33">
            <a:extLst>
              <a:ext uri="{FF2B5EF4-FFF2-40B4-BE49-F238E27FC236}">
                <a16:creationId xmlns:a16="http://schemas.microsoft.com/office/drawing/2014/main" id="{2497790D-EDC1-783F-015D-02A3F3257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3586" name="Rectangle 34">
            <a:extLst>
              <a:ext uri="{FF2B5EF4-FFF2-40B4-BE49-F238E27FC236}">
                <a16:creationId xmlns:a16="http://schemas.microsoft.com/office/drawing/2014/main" id="{81DEE54C-0300-D50A-D6D2-198232F994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3587" name="Rectangle 35">
            <a:extLst>
              <a:ext uri="{FF2B5EF4-FFF2-40B4-BE49-F238E27FC236}">
                <a16:creationId xmlns:a16="http://schemas.microsoft.com/office/drawing/2014/main" id="{241EA26F-ED41-BC20-18BD-2890F6BE64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3588" name="Rectangle 36">
            <a:extLst>
              <a:ext uri="{FF2B5EF4-FFF2-40B4-BE49-F238E27FC236}">
                <a16:creationId xmlns:a16="http://schemas.microsoft.com/office/drawing/2014/main" id="{758E2664-A988-45DB-84D0-E2D5406DAB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3589" name="Rectangle 37">
            <a:extLst>
              <a:ext uri="{FF2B5EF4-FFF2-40B4-BE49-F238E27FC236}">
                <a16:creationId xmlns:a16="http://schemas.microsoft.com/office/drawing/2014/main" id="{E2B8478E-A4D5-D08F-DA8E-20398BE461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127089-D861-4896-9FFC-546172E1FB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D798F-9A38-BD7E-7D3F-7E0906E0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9CFAF-800C-2157-D50D-FB129D533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A9B0E-FF59-CAED-DE12-BC65E841C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CA952-A9E5-B219-8307-67C49B8E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05CF7-272D-B751-DF40-A45C01F8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AF739-F629-4E6A-82E2-24B3848F09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1096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0CBDBD-7860-620B-7646-811A1D4EA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85591-069A-0E7B-9803-E0527F79D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A0283-F4D0-E2FD-0B10-18758AA3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543EF-F272-319C-901A-6367E59C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53B52-8193-6BCD-35A2-2B76B7C9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B3D20-9CE9-44D3-89AF-2E3CE1F315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5725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7FEC8-D74B-34D3-501E-77D5D5A07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29B3947B-2CC1-CB83-094A-D91950EA4D36}"/>
              </a:ext>
            </a:extLst>
          </p:cNvPr>
          <p:cNvSpPr>
            <a:spLocks noGrp="1"/>
          </p:cNvSpPr>
          <p:nvPr>
            <p:ph type="media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F9DCE-44C8-6717-FE57-40645E54A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56DDF-F62E-558E-4AD8-ABDD947F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27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FEF47-D4CF-649A-223E-0C2758D3E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1188" y="6313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E628F-9B44-70BE-91A0-F7E3D304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01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FA0C74A-F327-4682-839D-6FA75A01F6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52048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FD32-A2EB-7478-45BD-9CC9224B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80FFF-DC01-A929-D357-4023BCF01DD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FC2F42AE-9A00-6827-6ACB-8CC36A75AC79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7BA2E-CE40-8310-8D78-922756DD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27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C7FE4-F084-C58A-8D98-52B58E38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1188" y="6313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D6E81-3BC0-1D5E-0C3D-DCE76DB5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01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5714D3-E77E-41E0-A57B-873871B2F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56761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9EC4B-B59E-A73A-C6A8-6A8C735B7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BC067-2B05-A4BA-B1D6-6C1C87EF290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F34B3C6F-5FAE-9C24-8C13-0F81FA61B1AB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52A7A-5223-0627-893E-F3F59522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27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5FD99-73B2-FF6A-85B8-48498FCD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1188" y="6313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C4E61-3560-B32D-F00A-BCE4EB3B2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01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5D4684-FEB2-4F34-B866-7CCEAA6AD8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4718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DED3B-33A4-702A-95B6-CF6D107A7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DAF15-7766-A297-3C22-D86D36D5F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11AB6-3E50-392F-06EB-2F90F8927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04278-93F9-8DED-3A8E-EE614974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14D08-E2B1-1299-24CC-6C77359C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8EBB4-A82E-4EB4-8E7B-64D4FF212D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53644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64A09-E232-4A6D-F767-AC81135E8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69F50-8BEB-6CD1-0D1D-DA2EDCA6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6E66D-C934-C650-D82A-405CCA8F7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4E43A-6B99-53DA-6DE0-DCAF7988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5691D-70FD-362F-75FB-F12FAD09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035DC-5D10-4840-A3E6-2C118242CC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05392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CB691-63BD-EF27-A303-6F78DEC02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421D4-EA92-84CF-13E9-40575B5AF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9404D-2D20-8F52-0030-FC400F10E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8D984-494A-3E33-F3C9-48198165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D7F0B-0A2D-DBDF-7A9F-7BE3FFD04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17F87-F834-D167-AF14-6E3C9F710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4E374-668B-4D06-83D0-06A00081CF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21156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DC63B-F810-280F-056C-3ABF907D6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91ACC-F959-84F0-B760-EEBC16C7D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7E821-9B66-6E81-CCD4-684C38D86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67722-8434-2E04-E770-517D170F7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75FA8E-2880-F12C-E8D9-7787A79C6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20FCD6-CD9E-6DDF-EF57-C4CC23EA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45C56E-61C8-B45A-B4B6-1683A3A80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16E4E-600E-8D41-D12D-172B450C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37C26-15C2-4467-9EBF-789F2B7CA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90134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1C191-82E8-7C48-8A34-6F90FEAE9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B05B38-164D-E958-E4C2-FC6A4AE02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4BEB4A-C548-65AC-FBDE-737DA6529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189DE-0348-9E43-539C-C9651DB37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BFEBB-1EC5-4B0E-ACEE-BFB36340C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62628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983B1D-5F90-917C-8A64-CC0B68C9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2E6A53-E65B-0C62-20BD-C995140E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0EA70-10D5-31F0-0B92-FCEF3CBA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2A41-90DD-4031-8A4A-D68EBEE35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36670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F3C4-D6F2-6956-DBCD-B08DD2DC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063B8-FAE7-055A-DD09-1A9D3B3FD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D234E-7C90-DF46-B898-529563669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94C07-B4D1-DEE1-7F31-37BE1531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D94A5-A8FF-0C81-88D6-D81514BCB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66926-D2B8-3CCF-92E5-BD83526A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CF00-3AFE-4F67-9047-6A2301A80A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81104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C8A3-4AA0-1128-8EA0-B21B2CDC0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4639AD-75AF-569F-CAC3-653AC51D2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ED957-7B71-34DA-6DBE-A06915B0B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8FD33-B86C-04DA-F90C-534475EE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B55B6-EB78-A7D4-F0D5-548E14EFD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7B1FA-61D9-08CC-07BD-B227C04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2FE98-EAB2-47BF-8B2B-CA99811AD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81566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>
            <a:extLst>
              <a:ext uri="{FF2B5EF4-FFF2-40B4-BE49-F238E27FC236}">
                <a16:creationId xmlns:a16="http://schemas.microsoft.com/office/drawing/2014/main" id="{B3F22FA3-9F1B-6275-450E-39217BCB561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22531" name="Freeform 3">
              <a:extLst>
                <a:ext uri="{FF2B5EF4-FFF2-40B4-BE49-F238E27FC236}">
                  <a16:creationId xmlns:a16="http://schemas.microsoft.com/office/drawing/2014/main" id="{C58C886B-3736-7B62-24EC-400695E04C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2" name="Freeform 4">
              <a:extLst>
                <a:ext uri="{FF2B5EF4-FFF2-40B4-BE49-F238E27FC236}">
                  <a16:creationId xmlns:a16="http://schemas.microsoft.com/office/drawing/2014/main" id="{EF7C8D01-90A6-2AE4-C782-F378F8013D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3" name="Freeform 5">
              <a:extLst>
                <a:ext uri="{FF2B5EF4-FFF2-40B4-BE49-F238E27FC236}">
                  <a16:creationId xmlns:a16="http://schemas.microsoft.com/office/drawing/2014/main" id="{B8872D07-0FF6-BE47-F34B-5BF803C195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4" name="Freeform 6">
              <a:extLst>
                <a:ext uri="{FF2B5EF4-FFF2-40B4-BE49-F238E27FC236}">
                  <a16:creationId xmlns:a16="http://schemas.microsoft.com/office/drawing/2014/main" id="{0EA0C48C-9119-1481-E3CA-82AF81F01B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5" name="Freeform 7">
              <a:extLst>
                <a:ext uri="{FF2B5EF4-FFF2-40B4-BE49-F238E27FC236}">
                  <a16:creationId xmlns:a16="http://schemas.microsoft.com/office/drawing/2014/main" id="{A1D75330-18CD-0C55-F961-722DD4AF45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6" name="Freeform 8">
              <a:extLst>
                <a:ext uri="{FF2B5EF4-FFF2-40B4-BE49-F238E27FC236}">
                  <a16:creationId xmlns:a16="http://schemas.microsoft.com/office/drawing/2014/main" id="{773779D9-CA01-5287-BD2C-4638F5F2D858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7" name="Freeform 9">
              <a:extLst>
                <a:ext uri="{FF2B5EF4-FFF2-40B4-BE49-F238E27FC236}">
                  <a16:creationId xmlns:a16="http://schemas.microsoft.com/office/drawing/2014/main" id="{57FA32AE-89BA-48E1-5C62-60AE799052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8" name="Freeform 10">
              <a:extLst>
                <a:ext uri="{FF2B5EF4-FFF2-40B4-BE49-F238E27FC236}">
                  <a16:creationId xmlns:a16="http://schemas.microsoft.com/office/drawing/2014/main" id="{EE5B79C4-B698-5C5F-A691-DD6F20A2A83B}"/>
                </a:ext>
              </a:extLst>
            </p:cNvPr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9" name="Freeform 11">
              <a:extLst>
                <a:ext uri="{FF2B5EF4-FFF2-40B4-BE49-F238E27FC236}">
                  <a16:creationId xmlns:a16="http://schemas.microsoft.com/office/drawing/2014/main" id="{16FAA6E3-DCF8-C524-F715-689499B34932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0" name="Freeform 12">
              <a:extLst>
                <a:ext uri="{FF2B5EF4-FFF2-40B4-BE49-F238E27FC236}">
                  <a16:creationId xmlns:a16="http://schemas.microsoft.com/office/drawing/2014/main" id="{E83BAC37-6E07-A714-0BEC-300E6633DB82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1" name="Freeform 13">
              <a:extLst>
                <a:ext uri="{FF2B5EF4-FFF2-40B4-BE49-F238E27FC236}">
                  <a16:creationId xmlns:a16="http://schemas.microsoft.com/office/drawing/2014/main" id="{F9281F3F-D29B-E7EA-7BEE-C25C8DA5C24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2" name="Rectangle 14">
              <a:extLst>
                <a:ext uri="{FF2B5EF4-FFF2-40B4-BE49-F238E27FC236}">
                  <a16:creationId xmlns:a16="http://schemas.microsoft.com/office/drawing/2014/main" id="{29078913-6807-848C-2E5E-19A5BC5A6D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3" name="Freeform 15">
              <a:extLst>
                <a:ext uri="{FF2B5EF4-FFF2-40B4-BE49-F238E27FC236}">
                  <a16:creationId xmlns:a16="http://schemas.microsoft.com/office/drawing/2014/main" id="{144AE9B6-2AF6-C664-373F-8DC5C5EEFA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4" name="Freeform 16">
              <a:extLst>
                <a:ext uri="{FF2B5EF4-FFF2-40B4-BE49-F238E27FC236}">
                  <a16:creationId xmlns:a16="http://schemas.microsoft.com/office/drawing/2014/main" id="{EAB82EAB-D90C-F7EF-5BE8-969259E3DD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5" name="Freeform 17">
              <a:extLst>
                <a:ext uri="{FF2B5EF4-FFF2-40B4-BE49-F238E27FC236}">
                  <a16:creationId xmlns:a16="http://schemas.microsoft.com/office/drawing/2014/main" id="{8ACB6252-8F69-BD3B-48F5-5FD742D593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6" name="Freeform 18">
              <a:extLst>
                <a:ext uri="{FF2B5EF4-FFF2-40B4-BE49-F238E27FC236}">
                  <a16:creationId xmlns:a16="http://schemas.microsoft.com/office/drawing/2014/main" id="{A2D616E7-05C3-16F5-A965-B8B65278BF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7" name="Rectangle 19">
              <a:extLst>
                <a:ext uri="{FF2B5EF4-FFF2-40B4-BE49-F238E27FC236}">
                  <a16:creationId xmlns:a16="http://schemas.microsoft.com/office/drawing/2014/main" id="{A8B8FCFA-3D5E-843F-EA9B-8D8D74B94F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8" name="Freeform 20">
              <a:extLst>
                <a:ext uri="{FF2B5EF4-FFF2-40B4-BE49-F238E27FC236}">
                  <a16:creationId xmlns:a16="http://schemas.microsoft.com/office/drawing/2014/main" id="{0FE533A2-D7F4-EB6C-AAF7-BB73A24B7B7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9" name="Freeform 21">
              <a:extLst>
                <a:ext uri="{FF2B5EF4-FFF2-40B4-BE49-F238E27FC236}">
                  <a16:creationId xmlns:a16="http://schemas.microsoft.com/office/drawing/2014/main" id="{EFAEE880-46AD-B0D6-6794-41C872A3299C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0" name="Freeform 22">
              <a:extLst>
                <a:ext uri="{FF2B5EF4-FFF2-40B4-BE49-F238E27FC236}">
                  <a16:creationId xmlns:a16="http://schemas.microsoft.com/office/drawing/2014/main" id="{0BE06BFD-1A16-BD49-C5E4-9B7C5C28E472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1" name="Freeform 23">
              <a:extLst>
                <a:ext uri="{FF2B5EF4-FFF2-40B4-BE49-F238E27FC236}">
                  <a16:creationId xmlns:a16="http://schemas.microsoft.com/office/drawing/2014/main" id="{A906FE79-3EC2-3204-4314-94202431225A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2" name="Freeform 24">
              <a:extLst>
                <a:ext uri="{FF2B5EF4-FFF2-40B4-BE49-F238E27FC236}">
                  <a16:creationId xmlns:a16="http://schemas.microsoft.com/office/drawing/2014/main" id="{37CA8D39-450B-D650-0BF8-DA76BF491151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3" name="Freeform 25">
              <a:extLst>
                <a:ext uri="{FF2B5EF4-FFF2-40B4-BE49-F238E27FC236}">
                  <a16:creationId xmlns:a16="http://schemas.microsoft.com/office/drawing/2014/main" id="{2C26221C-931C-8348-9AE1-CBDF0982EE11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4" name="Freeform 26">
              <a:extLst>
                <a:ext uri="{FF2B5EF4-FFF2-40B4-BE49-F238E27FC236}">
                  <a16:creationId xmlns:a16="http://schemas.microsoft.com/office/drawing/2014/main" id="{2AB229CE-FCAD-B8E4-B37A-BE48D45C8F0D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5" name="Freeform 27">
              <a:extLst>
                <a:ext uri="{FF2B5EF4-FFF2-40B4-BE49-F238E27FC236}">
                  <a16:creationId xmlns:a16="http://schemas.microsoft.com/office/drawing/2014/main" id="{CAE7CE33-4E7E-B7B2-E3F2-A94F59D08B81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6" name="Freeform 28">
              <a:extLst>
                <a:ext uri="{FF2B5EF4-FFF2-40B4-BE49-F238E27FC236}">
                  <a16:creationId xmlns:a16="http://schemas.microsoft.com/office/drawing/2014/main" id="{7441819A-C3CE-A293-B2B3-EF61CCD0466D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7" name="Rectangle 29">
              <a:extLst>
                <a:ext uri="{FF2B5EF4-FFF2-40B4-BE49-F238E27FC236}">
                  <a16:creationId xmlns:a16="http://schemas.microsoft.com/office/drawing/2014/main" id="{40640C89-0063-6A1C-97E5-DB05E35961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558" name="Rectangle 30">
            <a:extLst>
              <a:ext uri="{FF2B5EF4-FFF2-40B4-BE49-F238E27FC236}">
                <a16:creationId xmlns:a16="http://schemas.microsoft.com/office/drawing/2014/main" id="{A54EDE75-EBCF-64DB-FDC9-66B4E52E6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559" name="Rectangle 31">
            <a:extLst>
              <a:ext uri="{FF2B5EF4-FFF2-40B4-BE49-F238E27FC236}">
                <a16:creationId xmlns:a16="http://schemas.microsoft.com/office/drawing/2014/main" id="{D818AB44-8138-3B99-9592-D7463E24E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60" name="Rectangle 32">
            <a:extLst>
              <a:ext uri="{FF2B5EF4-FFF2-40B4-BE49-F238E27FC236}">
                <a16:creationId xmlns:a16="http://schemas.microsoft.com/office/drawing/2014/main" id="{66431A88-111F-080A-B086-56745D227E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2561" name="Rectangle 33">
            <a:extLst>
              <a:ext uri="{FF2B5EF4-FFF2-40B4-BE49-F238E27FC236}">
                <a16:creationId xmlns:a16="http://schemas.microsoft.com/office/drawing/2014/main" id="{0999BD78-B156-21DF-998B-9CF439E5D3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2562" name="Rectangle 34">
            <a:extLst>
              <a:ext uri="{FF2B5EF4-FFF2-40B4-BE49-F238E27FC236}">
                <a16:creationId xmlns:a16="http://schemas.microsoft.com/office/drawing/2014/main" id="{A92BC9C4-849B-3377-75E9-68FE0CD8FB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7133D60-5877-4784-84A4-DEFCE96654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121881A-F60C-E862-3322-033068251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98513"/>
            <a:ext cx="7772400" cy="765175"/>
          </a:xfrm>
        </p:spPr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Reactions and Equations Lab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BF84032-E0F4-8E36-DE8C-30D578F6AA9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Parts A, B, &amp;C</a:t>
            </a:r>
          </a:p>
          <a:p>
            <a:pPr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Spring 2003</a:t>
            </a:r>
          </a:p>
          <a:p>
            <a:pPr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Beth Shadrick</a:t>
            </a:r>
          </a:p>
          <a:p>
            <a:pPr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GCHS</a:t>
            </a:r>
          </a:p>
          <a:p>
            <a:pPr>
              <a:buFontTx/>
              <a:buNone/>
            </a:pPr>
            <a:r>
              <a:rPr lang="en-US" altLang="en-US" sz="3600">
                <a:latin typeface="Comic Sans MS" panose="030F0702030302020204" pitchFamily="66" charset="0"/>
              </a:rPr>
              <a:t>Chemistry 10-12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BA62D840-44C4-DB58-6B12-19ECF9B22D5C}"/>
              </a:ext>
            </a:extLst>
          </p:cNvPr>
          <p:cNvPicPr>
            <a:picLocks noGrp="1" noChangeAspect="1" noChangeArrowheads="1" noCrop="1"/>
          </p:cNvPicPr>
          <p:nvPr>
            <p:ph type="media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630488"/>
            <a:ext cx="3810000" cy="2816225"/>
          </a:xfr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500F017-6AA6-2801-094A-5E9D76E4F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Instructions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7C108A3-1765-172F-C7EB-AF55023B6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Complete the word equations by predicting the products, use the information you gathered by observation to help in the predictions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Be sure to include the state of the substance for the reactants and products 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Classify the reaction</a:t>
            </a:r>
          </a:p>
        </p:txBody>
      </p:sp>
    </p:spTree>
  </p:cSld>
  <p:clrMapOvr>
    <a:masterClrMapping/>
  </p:clrMapOvr>
  <p:transition spd="med"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9766EBC-F614-8586-28FC-56DC93A88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The End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3BECEF1-15BC-A6CE-260A-39A3A019FD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Complete the equations for the reactions </a:t>
            </a:r>
          </a:p>
          <a:p>
            <a:r>
              <a:rPr lang="en-US" altLang="en-US" sz="2800"/>
              <a:t>Then you may go finish Part D of the lab instructions.  You will need the solubility rules.</a:t>
            </a:r>
          </a:p>
        </p:txBody>
      </p:sp>
      <p:pic>
        <p:nvPicPr>
          <p:cNvPr id="27653" name="Picture 5">
            <a:extLst>
              <a:ext uri="{FF2B5EF4-FFF2-40B4-BE49-F238E27FC236}">
                <a16:creationId xmlns:a16="http://schemas.microsoft.com/office/drawing/2014/main" id="{53431F44-EFC6-BF7A-7E00-C23523E4BCD8}"/>
              </a:ext>
            </a:extLst>
          </p:cNvPr>
          <p:cNvPicPr>
            <a:picLocks noGrp="1" noChangeAspect="1" noChangeArrowheads="1" noCrop="1"/>
          </p:cNvPicPr>
          <p:nvPr>
            <p:ph type="media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7888" y="1981200"/>
            <a:ext cx="3730625" cy="4114800"/>
          </a:xfrm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0AAE49F5-5859-A37B-4D5A-D4B1CF319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14B3F5-EC29-03FB-C61E-7B0DA4E10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altLang="en-US"/>
              <a:t>Purpose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3ADF8F-95C8-F98A-3772-9DF95A80D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 observe 7 reactions</a:t>
            </a:r>
          </a:p>
          <a:p>
            <a:r>
              <a:rPr lang="en-US" altLang="en-US"/>
              <a:t>To identify and write formulas for the reactants and products of those reactions</a:t>
            </a:r>
          </a:p>
          <a:p>
            <a:r>
              <a:rPr lang="en-US" altLang="en-US"/>
              <a:t>To balance the equations for the reactions</a:t>
            </a: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A420AD1-9623-9357-7D77-5F16DFC1B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Evidence of Chemical Reaction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F74529D-60A0-6615-46D1-620A46424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Part A</a:t>
            </a:r>
          </a:p>
          <a:p>
            <a:pPr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	R1 Mg ribbon is ash-like now</a:t>
            </a:r>
          </a:p>
          <a:p>
            <a:pPr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	R2 Litmus test indicates a base</a:t>
            </a:r>
          </a:p>
          <a:p>
            <a:pPr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Part B</a:t>
            </a:r>
          </a:p>
          <a:p>
            <a:pPr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	R1 Solid turns white, steam comes from test tube</a:t>
            </a:r>
          </a:p>
          <a:p>
            <a:pPr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	R2 Solid turns blue again 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B0EE148-541D-D811-5738-0469DBE60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Evidence of Chemical Reaction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16234EE-A574-F036-2B58-CFDE6B0132B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Part C</a:t>
            </a:r>
          </a:p>
          <a:p>
            <a:pPr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	R1 Fe nail is now 	coated in Cu and 	the solution has 	changed from a 	blue color to a 	</a:t>
            </a:r>
            <a:r>
              <a:rPr lang="en-US" altLang="en-US" sz="2800">
                <a:solidFill>
                  <a:schemeClr val="accent1"/>
                </a:solidFill>
                <a:latin typeface="Comic Sans MS" panose="030F0702030302020204" pitchFamily="66" charset="0"/>
              </a:rPr>
              <a:t>greenish</a:t>
            </a:r>
            <a:r>
              <a:rPr lang="en-US" altLang="en-US" sz="2800">
                <a:latin typeface="Comic Sans MS" panose="030F0702030302020204" pitchFamily="66" charset="0"/>
              </a:rPr>
              <a:t> color</a:t>
            </a:r>
          </a:p>
          <a:p>
            <a:pPr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	</a:t>
            </a:r>
          </a:p>
        </p:txBody>
      </p:sp>
      <p:pic>
        <p:nvPicPr>
          <p:cNvPr id="4105" name="Picture 9">
            <a:extLst>
              <a:ext uri="{FF2B5EF4-FFF2-40B4-BE49-F238E27FC236}">
                <a16:creationId xmlns:a16="http://schemas.microsoft.com/office/drawing/2014/main" id="{D7534AA4-D04E-3348-967B-CC4EBE6B968F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0" r="10001"/>
          <a:stretch>
            <a:fillRect/>
          </a:stretch>
        </p:blipFill>
        <p:spPr>
          <a:xfrm>
            <a:off x="5410200" y="1905000"/>
            <a:ext cx="30480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5655A60-47B5-3B64-91A6-24929878B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Evidence of Chemical Reaction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64CE811-A9AB-4265-C09F-D08D76ACCB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Part C</a:t>
            </a:r>
          </a:p>
          <a:p>
            <a:pPr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	R2 Cu metal is now 	coated with Ag 	and the solution 	is beginning to 	take on a 	slightly </a:t>
            </a:r>
            <a:r>
              <a:rPr lang="en-US" altLang="en-US" sz="2800">
                <a:solidFill>
                  <a:schemeClr val="accent2"/>
                </a:solidFill>
                <a:latin typeface="Comic Sans MS" panose="030F0702030302020204" pitchFamily="66" charset="0"/>
              </a:rPr>
              <a:t>blue</a:t>
            </a:r>
            <a:r>
              <a:rPr lang="en-US" altLang="en-US" sz="2800">
                <a:latin typeface="Comic Sans MS" panose="030F0702030302020204" pitchFamily="66" charset="0"/>
              </a:rPr>
              <a:t> 	tint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89E3BC8-1368-0E70-FD99-AC13C6E2CFCF}"/>
              </a:ext>
            </a:extLst>
          </p:cNvPr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4648200" y="2057400"/>
            <a:ext cx="3810000" cy="4114800"/>
          </a:xfrm>
        </p:spPr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FF604B7D-B2C2-9067-D6B2-8FD9F21E8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9" r="12000" b="9091"/>
          <a:stretch>
            <a:fillRect/>
          </a:stretch>
        </p:blipFill>
        <p:spPr bwMode="auto">
          <a:xfrm>
            <a:off x="4648200" y="2057400"/>
            <a:ext cx="3810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D9A69F5-06C5-CE98-521E-7F95C835B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Evidence of Chemical Reaction</a:t>
            </a: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36282C3C-4D15-55A6-DE74-9013CC164ED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Part C</a:t>
            </a:r>
          </a:p>
          <a:p>
            <a:pPr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R3  HCl solution begins to vigorously bubble when the Mg ribbon is added.  Gases are evident as they wisp through the air into the collecting tube; gas is flammable</a:t>
            </a:r>
            <a:endParaRPr lang="en-US" altLang="en-US" sz="2400"/>
          </a:p>
        </p:txBody>
      </p:sp>
      <p:pic>
        <p:nvPicPr>
          <p:cNvPr id="11274" name="Picture 10">
            <a:extLst>
              <a:ext uri="{FF2B5EF4-FFF2-40B4-BE49-F238E27FC236}">
                <a16:creationId xmlns:a16="http://schemas.microsoft.com/office/drawing/2014/main" id="{2B53E5D6-6BDF-6CAE-3839-A705966D775D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4" t="8902" r="14752"/>
          <a:stretch>
            <a:fillRect/>
          </a:stretch>
        </p:blipFill>
        <p:spPr>
          <a:xfrm>
            <a:off x="5014913" y="1905000"/>
            <a:ext cx="322738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533BA31-8346-D49D-3CA4-AF861B7F8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98513"/>
            <a:ext cx="7772400" cy="765175"/>
          </a:xfrm>
        </p:spPr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Word Equations Part 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500659F-85AC-69AE-20CB-95DA0E195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A1: Magnesium plus oxygen yields ?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A2: A1 product plus water yields  ?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DBEBB8E-75AC-3865-8BEE-7FAAABDAB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Word Equations Part B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F9F55A7-B9F0-B9BB-8B8E-335C89774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B1: Copper (II) Sulfate Pentahydrate is heated to yield   ?</a:t>
            </a:r>
          </a:p>
          <a:p>
            <a:endParaRPr lang="en-US" altLang="en-US">
              <a:latin typeface="Comic Sans MS" panose="030F0702030302020204" pitchFamily="66" charset="0"/>
            </a:endParaRPr>
          </a:p>
          <a:p>
            <a:r>
              <a:rPr lang="en-US" altLang="en-US">
                <a:latin typeface="Comic Sans MS" panose="030F0702030302020204" pitchFamily="66" charset="0"/>
              </a:rPr>
              <a:t>B2 Anhydrous Copper (II) Sulfate plus water yields   ?</a:t>
            </a:r>
          </a:p>
          <a:p>
            <a:pPr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1C426D8-E0FB-ECA7-7792-6BE862975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98513"/>
            <a:ext cx="7772400" cy="765175"/>
          </a:xfrm>
        </p:spPr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Word Equations Part C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7C7824A-D027-A2EA-08D2-8ED145E23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C1  Iron plus Copper (II) Sulfate yields… 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C2  Copper plus Silver Nitrate yields… ?</a:t>
            </a:r>
          </a:p>
          <a:p>
            <a:pPr>
              <a:lnSpc>
                <a:spcPct val="90000"/>
              </a:lnSpc>
            </a:pPr>
            <a:endParaRPr lang="en-US" altLang="en-US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C3  Magnesium plus Hydrochloric Acid yields…   ?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1356</TotalTime>
  <Words>394</Words>
  <Application>Microsoft Office PowerPoint</Application>
  <PresentationFormat>On-screen Show (4:3)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Arial Black</vt:lpstr>
      <vt:lpstr>Arial</vt:lpstr>
      <vt:lpstr>Wingdings</vt:lpstr>
      <vt:lpstr>Comic Sans MS</vt:lpstr>
      <vt:lpstr>Network Blitz</vt:lpstr>
      <vt:lpstr>Reactions and Equations Lab</vt:lpstr>
      <vt:lpstr>Purpose</vt:lpstr>
      <vt:lpstr>Evidence of Chemical Reaction</vt:lpstr>
      <vt:lpstr>Evidence of Chemical Reaction</vt:lpstr>
      <vt:lpstr>Evidence of Chemical Reaction</vt:lpstr>
      <vt:lpstr>Evidence of Chemical Reaction</vt:lpstr>
      <vt:lpstr>Word Equations Part A</vt:lpstr>
      <vt:lpstr>Word Equations Part B</vt:lpstr>
      <vt:lpstr>Word Equations Part C</vt:lpstr>
      <vt:lpstr>Instructions</vt:lpstr>
      <vt:lpstr>The End</vt:lpstr>
      <vt:lpstr>PowerPoint Presentation</vt:lpstr>
    </vt:vector>
  </TitlesOfParts>
  <Company>Graves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and Equations Spring 2003</dc:title>
  <dc:creator>Graves County High School</dc:creator>
  <cp:lastModifiedBy>Nayan GRIFFITHS</cp:lastModifiedBy>
  <cp:revision>9</cp:revision>
  <dcterms:created xsi:type="dcterms:W3CDTF">2003-03-11T15:17:32Z</dcterms:created>
  <dcterms:modified xsi:type="dcterms:W3CDTF">2023-05-23T22:09:02Z</dcterms:modified>
</cp:coreProperties>
</file>